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3"/>
  </p:notesMasterIdLst>
  <p:handoutMasterIdLst>
    <p:handoutMasterId r:id="rId54"/>
  </p:handoutMasterIdLst>
  <p:sldIdLst>
    <p:sldId id="256" r:id="rId2"/>
    <p:sldId id="470" r:id="rId3"/>
    <p:sldId id="460" r:id="rId4"/>
    <p:sldId id="461" r:id="rId5"/>
    <p:sldId id="462" r:id="rId6"/>
    <p:sldId id="464" r:id="rId7"/>
    <p:sldId id="463" r:id="rId8"/>
    <p:sldId id="467" r:id="rId9"/>
    <p:sldId id="468" r:id="rId10"/>
    <p:sldId id="469" r:id="rId11"/>
    <p:sldId id="1026" r:id="rId12"/>
    <p:sldId id="448" r:id="rId13"/>
    <p:sldId id="1298" r:id="rId14"/>
    <p:sldId id="1299" r:id="rId15"/>
    <p:sldId id="1300" r:id="rId16"/>
    <p:sldId id="1301" r:id="rId17"/>
    <p:sldId id="1302" r:id="rId18"/>
    <p:sldId id="1293" r:id="rId19"/>
    <p:sldId id="1294" r:id="rId20"/>
    <p:sldId id="449" r:id="rId21"/>
    <p:sldId id="1254" r:id="rId22"/>
    <p:sldId id="1313" r:id="rId23"/>
    <p:sldId id="1314" r:id="rId24"/>
    <p:sldId id="1303" r:id="rId25"/>
    <p:sldId id="1304" r:id="rId26"/>
    <p:sldId id="451" r:id="rId27"/>
    <p:sldId id="1307" r:id="rId28"/>
    <p:sldId id="450" r:id="rId29"/>
    <p:sldId id="1272" r:id="rId30"/>
    <p:sldId id="452" r:id="rId31"/>
    <p:sldId id="1306" r:id="rId32"/>
    <p:sldId id="1098" r:id="rId33"/>
    <p:sldId id="507" r:id="rId34"/>
    <p:sldId id="509" r:id="rId35"/>
    <p:sldId id="455" r:id="rId36"/>
    <p:sldId id="456" r:id="rId37"/>
    <p:sldId id="1308" r:id="rId38"/>
    <p:sldId id="457" r:id="rId39"/>
    <p:sldId id="1309" r:id="rId40"/>
    <p:sldId id="1310" r:id="rId41"/>
    <p:sldId id="1311" r:id="rId42"/>
    <p:sldId id="1312" r:id="rId43"/>
    <p:sldId id="1297" r:id="rId44"/>
    <p:sldId id="1273" r:id="rId45"/>
    <p:sldId id="1103" r:id="rId46"/>
    <p:sldId id="458" r:id="rId47"/>
    <p:sldId id="454" r:id="rId48"/>
    <p:sldId id="459" r:id="rId49"/>
    <p:sldId id="1101" r:id="rId50"/>
    <p:sldId id="711" r:id="rId51"/>
    <p:sldId id="44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4"/>
            <p14:sldId id="463"/>
            <p14:sldId id="467"/>
            <p14:sldId id="468"/>
            <p14:sldId id="469"/>
            <p14:sldId id="1026"/>
            <p14:sldId id="448"/>
            <p14:sldId id="1298"/>
            <p14:sldId id="1299"/>
            <p14:sldId id="1300"/>
            <p14:sldId id="1301"/>
            <p14:sldId id="1302"/>
            <p14:sldId id="1293"/>
            <p14:sldId id="1294"/>
            <p14:sldId id="449"/>
            <p14:sldId id="1254"/>
            <p14:sldId id="1313"/>
            <p14:sldId id="131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456"/>
            <p14:sldId id="1308"/>
            <p14:sldId id="457"/>
            <p14:sldId id="1309"/>
            <p14:sldId id="1310"/>
            <p14:sldId id="1311"/>
            <p14:sldId id="1312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829" autoAdjust="0"/>
  </p:normalViewPr>
  <p:slideViewPr>
    <p:cSldViewPr>
      <p:cViewPr varScale="1">
        <p:scale>
          <a:sx n="69" d="100"/>
          <a:sy n="69" d="100"/>
        </p:scale>
        <p:origin x="1368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9AA33B1-EB66-4ABD-BEDF-CC0FC9ED55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8998BD-E130-4F20-981C-1A1667188F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6A7AA-A913-493D-A256-CB6B29CA33B9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E94DAD-41AF-4A29-8100-D410D73A11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A9C2E1-0A87-4824-BD65-F276668114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3668-477F-4B9F-BFB1-430C74455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0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10/31/2019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42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mp"/><Relationship Id="rId3" Type="http://schemas.openxmlformats.org/officeDocument/2006/relationships/image" Target="../media/image74.tmp"/><Relationship Id="rId7" Type="http://schemas.openxmlformats.org/officeDocument/2006/relationships/image" Target="../media/image78.tm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tmp"/><Relationship Id="rId5" Type="http://schemas.openxmlformats.org/officeDocument/2006/relationships/image" Target="../media/image76.tmp"/><Relationship Id="rId4" Type="http://schemas.openxmlformats.org/officeDocument/2006/relationships/image" Target="../media/image75.tmp"/><Relationship Id="rId9" Type="http://schemas.openxmlformats.org/officeDocument/2006/relationships/image" Target="../media/image80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626-A45C-421B-A2CC-68C1235A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A929-4908-46CD-ACF6-FAEF774C8B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3F156-D96E-466F-ACDC-072F57F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48"/>
            <a:ext cx="3418204" cy="495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E0F74-C444-4D48-9B92-34C3C329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46315"/>
            <a:ext cx="1616571" cy="718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BC48A-642C-4CB8-B5BD-3B642E0A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03" y="5727517"/>
            <a:ext cx="3406335" cy="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0BF20-D777-4575-8720-4CE69CB6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168F84-99F9-4CF6-BD39-B9B9E478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49F39-C7A0-4345-8C66-D186757FDD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C19EA-D9BA-457C-9F2A-4BFFEA3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746857"/>
            <a:ext cx="5486544" cy="745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B8D7D3-720A-4014-9AEB-EEDF7920BE47}"/>
              </a:ext>
            </a:extLst>
          </p:cNvPr>
          <p:cNvSpPr/>
          <p:nvPr/>
        </p:nvSpPr>
        <p:spPr>
          <a:xfrm>
            <a:off x="3023389" y="5658173"/>
            <a:ext cx="426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二项式系数，表示从n个元素中取出k个元素而不考虑其顺序的组合的总数。</a:t>
            </a:r>
          </a:p>
        </p:txBody>
      </p:sp>
    </p:spTree>
    <p:extLst>
      <p:ext uri="{BB962C8B-B14F-4D97-AF65-F5344CB8AC3E}">
        <p14:creationId xmlns:p14="http://schemas.microsoft.com/office/powerpoint/2010/main" val="32553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719B1-EEF7-41B4-BC49-FD0AE54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8BC64-F955-4DE7-997B-488E693E6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310A4-6EB4-4F21-B0A6-B469945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C2A67-8681-4496-A37A-66F100E3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DA8B9-3FF2-488D-8746-3014FB81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1026" name="Picture 2" descr="Image result for conditional probability example">
            <a:extLst>
              <a:ext uri="{FF2B5EF4-FFF2-40B4-BE49-F238E27FC236}">
                <a16:creationId xmlns:a16="http://schemas.microsoft.com/office/drawing/2014/main" id="{D4B0F08A-7BE2-43E7-BA25-199A3813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57200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C6BAD-50CE-4E82-9D30-46AAD6F76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6004"/>
              </p:ext>
            </p:extLst>
          </p:nvPr>
        </p:nvGraphicFramePr>
        <p:xfrm>
          <a:off x="1676400" y="243840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4769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99362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4861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9713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9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58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BE499D-5DC5-4EAC-888C-AEADC8E2C8C3}"/>
              </a:ext>
            </a:extLst>
          </p:cNvPr>
          <p:cNvSpPr txBox="1"/>
          <p:nvPr/>
        </p:nvSpPr>
        <p:spPr>
          <a:xfrm>
            <a:off x="2590800" y="45720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BF9005-F558-45E9-BF89-9B005FA1BB43}"/>
              </a:ext>
            </a:extLst>
          </p:cNvPr>
          <p:cNvSpPr txBox="1"/>
          <p:nvPr/>
        </p:nvSpPr>
        <p:spPr>
          <a:xfrm>
            <a:off x="6172200" y="2093792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29890-D5CB-4FD8-81CD-C2CFE83F9236}"/>
              </a:ext>
            </a:extLst>
          </p:cNvPr>
          <p:cNvSpPr txBox="1"/>
          <p:nvPr/>
        </p:nvSpPr>
        <p:spPr>
          <a:xfrm>
            <a:off x="-47232" y="361398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2819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9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8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3733800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333544"/>
                <a:ext cx="4301819" cy="369332"/>
              </a:xfrm>
              <a:prstGeom prst="rect">
                <a:avLst/>
              </a:prstGeom>
              <a:blipFill>
                <a:blip r:embed="rId6"/>
                <a:stretch>
                  <a:fillRect l="-1277" t="-11667" r="-70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0980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52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235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2209800" y="51823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在信息论中，熵用来衡量一个随机事件的不确定性。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自信息（</a:t>
                </a:r>
                <a:r>
                  <a:rPr lang="en-US" altLang="zh-CN" dirty="0"/>
                  <a:t>Self Information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交叉熵：是按照概率分布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的最优编码对真实分布为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的信息进行编码的长度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1158B5-C9A6-4EF6-9132-3D0BABB04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29000"/>
            <a:ext cx="2144542" cy="11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的信息进行编码的长度。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4F608D-C8A4-4459-ABB3-3CE0BC4F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43200"/>
            <a:ext cx="3368196" cy="1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0" y="3763519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02" y="4191000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5679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4486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6178201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9884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742584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8437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6629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5298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05400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3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0" y="3185820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3" y="1752600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0400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7" y="3739764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7924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7749540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447800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5334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30686" y="3767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29000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2438400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457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72" y="1219200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9" y="2685081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5181600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5181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18062</TotalTime>
  <Words>1272</Words>
  <Application>Microsoft Office PowerPoint</Application>
  <PresentationFormat>全屏显示(4:3)</PresentationFormat>
  <Paragraphs>267</Paragraphs>
  <Slides>51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华文楷体</vt:lpstr>
      <vt:lpstr>华文细黑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应用：图像分类</vt:lpstr>
      <vt:lpstr>应用：文本情感分类</vt:lpstr>
      <vt:lpstr>应用：垃圾邮件过滤</vt:lpstr>
      <vt:lpstr>应用：文档归类</vt:lpstr>
      <vt:lpstr>线性模型</vt:lpstr>
      <vt:lpstr>线性模型</vt:lpstr>
      <vt:lpstr>关于概率的一些基本概念</vt:lpstr>
      <vt:lpstr>概率的一些基本概念</vt:lpstr>
      <vt:lpstr>概率的一些基本概念</vt:lpstr>
      <vt:lpstr>例子</vt:lpstr>
      <vt:lpstr>分类问题</vt:lpstr>
      <vt:lpstr>两个重要的函数</vt:lpstr>
      <vt:lpstr>两个重要的分类器</vt:lpstr>
      <vt:lpstr>Logistic回归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geng zhang</cp:lastModifiedBy>
  <cp:revision>1835</cp:revision>
  <dcterms:created xsi:type="dcterms:W3CDTF">2009-03-19T21:17:53Z</dcterms:created>
  <dcterms:modified xsi:type="dcterms:W3CDTF">2019-10-31T02:55:25Z</dcterms:modified>
</cp:coreProperties>
</file>